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0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303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9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940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7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895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213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93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158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69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372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6F73E8-2F15-418E-9070-A1BDEAC896BB}" type="datetimeFigureOut">
              <a:rPr lang="hr-HR" smtClean="0"/>
              <a:t>17.11.2015.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A83D24-CD6B-4686-9F6F-62AB86B344E0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79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09403" y="1152993"/>
            <a:ext cx="1036715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hr-HR" sz="2000" dirty="0" smtClean="0">
                <a:ea typeface="Calibri"/>
                <a:cs typeface="Times New Roman"/>
              </a:rPr>
              <a:t>	Školsku </a:t>
            </a:r>
            <a:r>
              <a:rPr lang="hr-HR" sz="2000" dirty="0">
                <a:ea typeface="Calibri"/>
                <a:cs typeface="Times New Roman"/>
              </a:rPr>
              <a:t>1991./92. godinu učitelji, učenici i njihovi roditelji dugo će pamtiti. Početak školske godine odgađan je nekoliko puta. U Zavodu za školstvo u Osijeku osmišljena je i «Radio škola», koja se putem Hrvatskog radija, Studio Osijek, emitirala od 14. listopada do 22. studenoga 1991. kao informativna nastava za učenike osnovnih škola, a emitiranje je počinjalo u 11 i u 14 sati i trajalo je 15 minuta. Kada je već bilo očito da nastava u osnovnim i srednjim školama ne može započeti, čak ni po umanjenom programu, počeo se organizirati smještaj učenika i nastavnika po sigurnim krajevima Hrvatske, ali i nekim europskim zemljama kao što su Češka, Slovačka, Slovenija, Mađarska, Austrija i Njemačka. Bio je to vrlo složen i odgovoran posao, u kojem je prevezeno 3350 učenika osnovnih i srednjih škola na sigurna mjesta.</a:t>
            </a:r>
          </a:p>
        </p:txBody>
      </p:sp>
    </p:spTree>
    <p:extLst>
      <p:ext uri="{BB962C8B-B14F-4D97-AF65-F5344CB8AC3E}">
        <p14:creationId xmlns:p14="http://schemas.microsoft.com/office/powerpoint/2010/main" val="59530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472540" y="629139"/>
            <a:ext cx="904899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 </a:t>
            </a:r>
          </a:p>
          <a:p>
            <a:r>
              <a:rPr lang="hr-HR" sz="2000" dirty="0"/>
              <a:t> </a:t>
            </a:r>
          </a:p>
          <a:p>
            <a:pPr algn="ctr"/>
            <a:r>
              <a:rPr lang="hr-HR" sz="2000" dirty="0" smtClean="0"/>
              <a:t>	Hrvatska </a:t>
            </a:r>
            <a:r>
              <a:rPr lang="hr-HR" sz="2000" dirty="0"/>
              <a:t>škola Miroslava Krleže iz Pečuha, u vrijeme ratnih događanja na području Slavonije i Baranje tijekom 1991. i 1992. godine, prihvatila je 438 učenika izbjeglica. Jedan dio učenika bio je smješten u učeničkom domu Hrvatske škole, a drugi dio učenika smješten je organizirano u gradu Pečuhu. S njima je radilo 26 učitelja iz Osijeka i šire okolice. </a:t>
            </a:r>
          </a:p>
          <a:p>
            <a:pPr algn="ctr"/>
            <a:r>
              <a:rPr lang="hr-HR" sz="2000" dirty="0" smtClean="0"/>
              <a:t>	Tijekom </a:t>
            </a:r>
            <a:r>
              <a:rPr lang="hr-HR" sz="2000" dirty="0"/>
              <a:t>1992. godine OŠ Vijenac primila  je donacije iz Mađarske i Austrije za obnovu i uređenje školskog prostora koji je teško oštećen u ratnim razaranjima. S Hrvatskom školom Miroslava Krleže iz Pečuha nastavljena je prijateljska suradnja koja sljedeće godine navršava 40 godina.</a:t>
            </a:r>
          </a:p>
          <a:p>
            <a:pPr algn="ctr"/>
            <a:r>
              <a:rPr lang="hr-H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961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135229"/>
            <a:ext cx="4391696" cy="346542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641" y="1442434"/>
            <a:ext cx="3514725" cy="3743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406" y="606918"/>
            <a:ext cx="2543175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081" y="2878429"/>
            <a:ext cx="51435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b="1" dirty="0"/>
          </a:p>
          <a:p>
            <a:endParaRPr lang="hr-HR" b="1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0197" y="450761"/>
            <a:ext cx="4906851" cy="5631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0760"/>
            <a:ext cx="5749344" cy="56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937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0</Words>
  <Application>Microsoft Office PowerPoint</Application>
  <PresentationFormat>Prilagođeno</PresentationFormat>
  <Paragraphs>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Retrospect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</dc:creator>
  <cp:lastModifiedBy>Zrinka</cp:lastModifiedBy>
  <cp:revision>4</cp:revision>
  <dcterms:created xsi:type="dcterms:W3CDTF">2015-11-13T21:10:17Z</dcterms:created>
  <dcterms:modified xsi:type="dcterms:W3CDTF">2015-11-17T08:41:52Z</dcterms:modified>
</cp:coreProperties>
</file>